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1"/>
            <a:ext cx="7414592" cy="56166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Спортивная секция 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ФУТЗАЛА/ФУТБОЛА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ownloads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8784976" cy="2232248"/>
          </a:xfrm>
          <a:prstGeom prst="rect">
            <a:avLst/>
          </a:prstGeom>
          <a:noFill/>
        </p:spPr>
      </p:pic>
      <p:pic>
        <p:nvPicPr>
          <p:cNvPr id="1028" name="Picture 4" descr="https://pp.vk.me/c315330/v315330356/99ca/yBkVx291w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12474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Футзал (мини-футбол) – игра очень привлекательная. Почему же она пользуется такой популярностью? В чем причина?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Трудно ответить на эти вопросы однозначно.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Ведь, участвуя в игре, мы получаем удовольствие от умения укрощать мяч, от удачного взаимодействия с партнерами, от напряженной борьбы с соперниками.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Наблюдая за игрой со стороны, мы восхищаемся красотой и искрометностью комбинаций, ловкими финтами футболистов. Играя в футзал (мини-футбол), каждый в команде из пяти игроков значительно чаще, чем, скажем, в футболе, соприкасается с мячом и участвует в общих игровых действиях ( а это, согласитесь, приятно). Да и голов в </a:t>
            </a:r>
            <a:r>
              <a:rPr lang="ru-RU" sz="2000" b="1" dirty="0" err="1" smtClean="0">
                <a:solidFill>
                  <a:srgbClr val="FF0000"/>
                </a:solidFill>
              </a:rPr>
              <a:t>футзале</a:t>
            </a:r>
            <a:r>
              <a:rPr lang="ru-RU" sz="2000" b="1" dirty="0" smtClean="0">
                <a:solidFill>
                  <a:srgbClr val="FF0000"/>
                </a:solidFill>
              </a:rPr>
              <a:t> забивается значительно больше, а это тоже интересно.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Футзал, исходя из названия, игра «всепогодная», то есть проводится в основном на закрытых площадках. Это как раз то, что удобно в наших климатических условиях… 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1022712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В нашей школе образовательная программа по футзалу/футболу построена с учетом возрастных особенностей детей и юношей, занимающихся в группах. Весь учебный материал программы распределён в соответствии с возрастным принципом комплектования  учебной группы по футзалу/футболу и рассчитан на последовательное и постепенное расширение теоретических знаний, практических умений и навыков.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Целью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занятий являются: разносторонняя подготовка и овладение рациональной техникой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футзала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/футбола; приобретение знаний и умений, необходимых футболистам; воспитание трудолюбия, дисциплины, взаимопомощи, чувства коллективизма.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Основной принцип работы в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учебно-тренировочных группах </a:t>
            </a:r>
            <a:r>
              <a:rPr lang="ru-RU" sz="1600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универсальность подготовки занимающихся. При этом  решаются следующие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укрепление здоровья и закаливание организма, содействие правильному физическому развитию;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развитие физических качеств: ловкости, быстроты, гибкости и специальной выносливости;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овладение основными техническими приемами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футзала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(футбола) и совершенствование в тактических действиях;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овладение основными индивидуальными и групповыми тактическими действиями;</a:t>
            </a: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921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приобщение к соревновательной деятельности на уровне округа, города, области.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p.vk.me/c311930/v311930420/710f/XrCDiYDR7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064896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pp.vk.me/c310116/v310116420/74b9/-dqTw-mtlM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920880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В секции  </a:t>
            </a:r>
            <a:r>
              <a:rPr lang="ru-RU" sz="1800" dirty="0" err="1" smtClean="0">
                <a:solidFill>
                  <a:srgbClr val="FF0000"/>
                </a:solidFill>
              </a:rPr>
              <a:t>футзала</a:t>
            </a:r>
            <a:r>
              <a:rPr lang="ru-RU" sz="1800" dirty="0" smtClean="0">
                <a:solidFill>
                  <a:srgbClr val="FF0000"/>
                </a:solidFill>
              </a:rPr>
              <a:t>/футбола тренируются ребята :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2000-2001 г.р. (бронзовые призёры городского этапа Всероссийских соревнований по мини-футболу среди команд общеобразовательных учреждений г.Архангельска в 2013-2014 гг. в рамках Общероссийского проекта «Мини-футбол в школу», бронзовые призёры городского  турнира  по  футзалу  среди  дворовых  команд  «Мы  против  наркотиков» 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2013 г);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2002-2003 г.р. (победители городского этапа Всероссийских соревнований по мини-футболу среди команд общеобразовательных учреждений г.Архангельска в 2013-2014 гг. в рамках Общероссийского проекта «Мини-футбол в школу», серебряные призёры городского  турнира по футзалу среди дворовых команд «Мы против наркотиков» 2015 г.);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2005-2007 г.р.</a:t>
            </a: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Тренер-преподаватель:   Дмитрий   Анатольевич   Удальцов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pp.vk.me/c605718/v605718420/3af/10nHLsI4s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908720"/>
            <a:ext cx="4392487" cy="568863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</a:t>
            </a:r>
            <a:r>
              <a:rPr lang="ru-RU" sz="1800" dirty="0" smtClean="0">
                <a:solidFill>
                  <a:srgbClr val="002060"/>
                </a:solidFill>
              </a:rPr>
              <a:t>Команда «Шторм -2002/2003» 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СШ Соловецких юнг  – победители городского этапа Всероссийских соревнований по мини-футболу среди команд общеобразовательных учреждений г.Архангельска в 2013-2014 гг. в рамках Общероссийского проекта «Мини-футбол в школу»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8532440" y="1600200"/>
            <a:ext cx="15436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461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Поток</vt:lpstr>
      <vt:lpstr>Спортивная секция  ФУТЗАЛА/ФУТБОЛА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секция  ФУТЗАЛА/ФУТБОЛА</dc:title>
  <dc:creator>1</dc:creator>
  <cp:lastModifiedBy>Preinstalled User</cp:lastModifiedBy>
  <cp:revision>25</cp:revision>
  <dcterms:created xsi:type="dcterms:W3CDTF">2015-04-19T17:52:03Z</dcterms:created>
  <dcterms:modified xsi:type="dcterms:W3CDTF">2015-04-22T18:26:41Z</dcterms:modified>
</cp:coreProperties>
</file>