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5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16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67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7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11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87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38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7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1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3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10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67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41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12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9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96923C-BE9F-4DEB-80C1-B6A14F9F556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3DB6C4-8A99-4770-9015-F4CF740E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5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СЕКЦИЯ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«Флорбол»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6298" y="4654826"/>
            <a:ext cx="8689976" cy="13715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секции: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Левицкая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Владимировна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49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61000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ель: физическое воспитание обучающихся через занятия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флорболом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адачи: 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укрепить здоровье учащихся.  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повысить уровень развития физических способностей при помощи средств гимнастики, лёгкой атлетики, подвижных и спортивных игр 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флорбола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сформировать у обучающихся навыки основных технических приёмов спортивной игры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флорбол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навыки судейства, правил соревнования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привить устойчивый навык к систематическим занятиям физической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культурой, к самостоятельным занятиям по дальнейшему повышению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развития основных двигательных способностей.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воспитать выносливость, целеустремленность, ответственности за себя и за других.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6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8713"/>
            <a:ext cx="10363826" cy="34985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проведение теоретических и практических занятий, участие в соревнованиях, подготовку к выполнению нормативов общей физической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75290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95726" y="728354"/>
            <a:ext cx="4461519" cy="40668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30854" y="2038404"/>
            <a:ext cx="4463754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22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51753">
            <a:off x="848508" y="2193434"/>
            <a:ext cx="4584515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83066">
            <a:off x="6408412" y="1192696"/>
            <a:ext cx="4923566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814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883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СПОРТОМ!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6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43</TotalTime>
  <Words>31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Капля</vt:lpstr>
      <vt:lpstr>СПОРТИВНАЯ СЕКЦИЯ «Флорбол»</vt:lpstr>
      <vt:lpstr>    Цель: физическое воспитание обучающихся через занятия флорболом.  Задачи:  1. укрепить здоровье учащихся.   2. повысить уровень развития физических способностей при помощи средств гимнастики, лёгкой атлетики, подвижных и спортивных игр (флорбола) 3. сформировать у обучающихся навыки основных технических приёмов спортивной игры флорбол, навыки судейства, правил соревнования 4. привить устойчивый навык к систематическим занятиям физической культурой, к самостоятельным занятиям по дальнейшему повышению уровня развития основных двигательных способностей. 5. воспитать выносливость, целеустремленность, ответственности за себя и за других.     </vt:lpstr>
      <vt:lpstr>Слайд 3</vt:lpstr>
      <vt:lpstr>Слайд 4</vt:lpstr>
      <vt:lpstr>Слайд 5</vt:lpstr>
      <vt:lpstr>ЗАНИМАЙТЕСЬ СПОРТОМ!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СЕКЦИЯ «Флорбол»</dc:title>
  <dc:creator>User</dc:creator>
  <cp:lastModifiedBy>Preinstalled User</cp:lastModifiedBy>
  <cp:revision>5</cp:revision>
  <dcterms:created xsi:type="dcterms:W3CDTF">2015-04-14T11:06:46Z</dcterms:created>
  <dcterms:modified xsi:type="dcterms:W3CDTF">2015-04-20T18:10:05Z</dcterms:modified>
</cp:coreProperties>
</file>