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0" r:id="rId6"/>
    <p:sldId id="261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A2072-89DD-4A2E-A57E-08142E41D050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F2B3-737D-4CD0-B0D5-BDBBA43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6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F2B3-737D-4CD0-B0D5-BDBBA4344C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7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6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4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5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2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D2C4-6F09-41B1-9906-BC5410CA680F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B624-80EE-4AD7-AC4F-07160AD0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технологий диалогового взаимодействия на уроках письма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75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</a:rPr>
              <a:t>ДЕБАТЫ (СПОР)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52" y="3431381"/>
            <a:ext cx="1408298" cy="1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34964"/>
            <a:ext cx="153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4081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25599"/>
            <a:ext cx="14081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6640"/>
            <a:ext cx="14081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81" y="4941168"/>
            <a:ext cx="14081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060848"/>
            <a:ext cx="153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73" y="2708920"/>
            <a:ext cx="153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077072"/>
            <a:ext cx="153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608822"/>
            <a:ext cx="82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4392" y="136752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нет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367522"/>
            <a:ext cx="1799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или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558877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7" y="5661247"/>
            <a:ext cx="5946775" cy="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1754" y="5645145"/>
            <a:ext cx="203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КОНТРАРГУМЕНТЫ</a:t>
            </a:r>
          </a:p>
        </p:txBody>
      </p:sp>
    </p:spTree>
    <p:extLst>
      <p:ext uri="{BB962C8B-B14F-4D97-AF65-F5344CB8AC3E}">
        <p14:creationId xmlns:p14="http://schemas.microsoft.com/office/powerpoint/2010/main" val="182549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42900"/>
            <a:r>
              <a:rPr lang="ru-RU" b="1" dirty="0">
                <a:latin typeface="Times New Roman"/>
                <a:ea typeface="Times New Roman"/>
              </a:rPr>
              <a:t>КРУГЛЫЙ СТОЛ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26" y="3887810"/>
            <a:ext cx="371429" cy="3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132856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924943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330575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869160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848099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368">
            <a:off x="4822825" y="4450060"/>
            <a:ext cx="628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3149">
            <a:off x="3701988" y="4450060"/>
            <a:ext cx="628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3287">
            <a:off x="3305565" y="3299114"/>
            <a:ext cx="542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767" y="2404243"/>
            <a:ext cx="542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2608">
            <a:off x="4706064" y="2404242"/>
            <a:ext cx="542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6138">
            <a:off x="5314950" y="3208785"/>
            <a:ext cx="542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2696344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9" y="4028593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41" y="2124863"/>
            <a:ext cx="5942318" cy="34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2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41" y="1980828"/>
            <a:ext cx="5942318" cy="37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70358" cy="39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1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1" y="2060848"/>
            <a:ext cx="8565021" cy="264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3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проблемность</a:t>
            </a:r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, общение, сотрудничество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1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Times New Roman"/>
              </a:rPr>
              <a:t>Диалог </a:t>
            </a:r>
            <a:r>
              <a:rPr lang="ru-RU" dirty="0">
                <a:latin typeface="Times New Roman"/>
                <a:ea typeface="Times New Roman"/>
              </a:rPr>
              <a:t>– разговор, обмен мнениями двух или более реальных, собирательных, условных или вымышленных лиц.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/>
                <a:ea typeface="Times New Roman"/>
              </a:rPr>
              <a:t>Сергеев </a:t>
            </a:r>
            <a:r>
              <a:rPr lang="ru-RU" b="1" dirty="0">
                <a:latin typeface="Times New Roman"/>
                <a:ea typeface="Times New Roman"/>
              </a:rPr>
              <a:t>И.С.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8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Дискуссия </a:t>
            </a:r>
            <a:r>
              <a:rPr lang="ru-RU" dirty="0">
                <a:latin typeface="Times New Roman"/>
                <a:ea typeface="Times New Roman"/>
              </a:rPr>
              <a:t>– коллективное обсуждение какой-либо проблемы или круга вопросов с целью нахождения правильного ответа. Тема дискуссии объявляется заранее. Обучаемым следует изучить соответствующую литературу, получить необходимую информацию. В ходе дискуссии каждый имеет право высказать свою точку зрения. Дискуссии формируют умения рассуждать, доказывать, формулировать проблему и т.п. </a:t>
            </a:r>
            <a:r>
              <a:rPr lang="ru-RU" b="1" dirty="0">
                <a:latin typeface="Times New Roman"/>
                <a:ea typeface="Times New Roman"/>
              </a:rPr>
              <a:t>Г.М. </a:t>
            </a:r>
            <a:r>
              <a:rPr lang="ru-RU" b="1" dirty="0" err="1">
                <a:latin typeface="Times New Roman"/>
                <a:ea typeface="Times New Roman"/>
              </a:rPr>
              <a:t>Коджаспирова</a:t>
            </a:r>
            <a:r>
              <a:rPr lang="ru-RU" b="1" dirty="0">
                <a:latin typeface="Times New Roman"/>
                <a:ea typeface="Times New Roman"/>
              </a:rPr>
              <a:t>, А.Ю. </a:t>
            </a:r>
            <a:r>
              <a:rPr lang="ru-RU" b="1" dirty="0" err="1">
                <a:latin typeface="Times New Roman"/>
                <a:ea typeface="Times New Roman"/>
              </a:rPr>
              <a:t>Коджаспиров</a:t>
            </a:r>
            <a:r>
              <a:rPr lang="ru-RU" b="1" dirty="0">
                <a:latin typeface="Times New Roman"/>
                <a:ea typeface="Times New Roman"/>
              </a:rPr>
              <a:t> Педагогический словарь.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Ведущий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Аналитик</a:t>
            </a:r>
          </a:p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Протоколист (секретарь) </a:t>
            </a:r>
          </a:p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Наблюдатель</a:t>
            </a:r>
          </a:p>
          <a:p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Хранитель времени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Приемы введения в дискуссию: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2465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74" y="1772816"/>
            <a:ext cx="220992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" y="4581128"/>
            <a:ext cx="2012454" cy="15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5" y="45186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849893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дает время</a:t>
            </a:r>
          </a:p>
          <a:p>
            <a:r>
              <a:rPr lang="ru-RU" dirty="0" smtClean="0"/>
              <a:t>Избегает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Обращает</a:t>
            </a:r>
          </a:p>
          <a:p>
            <a:r>
              <a:rPr lang="ru-RU" dirty="0" smtClean="0"/>
              <a:t>Изменяет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Расширяет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уточняет, проясняет </a:t>
            </a:r>
          </a:p>
          <a:p>
            <a:r>
              <a:rPr lang="ru-RU" dirty="0"/>
              <a:t>побуждает</a:t>
            </a:r>
          </a:p>
        </p:txBody>
      </p:sp>
    </p:spTree>
    <p:extLst>
      <p:ext uri="{BB962C8B-B14F-4D97-AF65-F5344CB8AC3E}">
        <p14:creationId xmlns:p14="http://schemas.microsoft.com/office/powerpoint/2010/main" val="147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«Круглый стол» </a:t>
            </a:r>
            <a:endParaRPr lang="ru-RU" dirty="0" smtClean="0"/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«Дебаты» 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«Аквариум» 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«Вертушка» 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«Конференция» </a:t>
            </a:r>
          </a:p>
          <a:p>
            <a:r>
              <a:rPr lang="ru-RU" dirty="0" smtClean="0">
                <a:solidFill>
                  <a:srgbClr val="5D5D5D"/>
                </a:solidFill>
                <a:effectLst/>
                <a:latin typeface="Times New Roman"/>
                <a:ea typeface="Times New Roman"/>
              </a:rPr>
              <a:t>«Дискуссия-соревнование»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0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42265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ДЕБАТЫ (СПОР)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1409524" cy="1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73216"/>
            <a:ext cx="5940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1533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5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158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технологий диалогового взаимодействия на уроках письма </vt:lpstr>
      <vt:lpstr>Презентация PowerPoint</vt:lpstr>
      <vt:lpstr>Презентация PowerPoint</vt:lpstr>
      <vt:lpstr>Презентация PowerPoint</vt:lpstr>
      <vt:lpstr>Роли</vt:lpstr>
      <vt:lpstr>Приемы введения в дискуссию: </vt:lpstr>
      <vt:lpstr>Учитель</vt:lpstr>
      <vt:lpstr>Виды </vt:lpstr>
      <vt:lpstr>ДЕБАТЫ (СПОР) </vt:lpstr>
      <vt:lpstr>ДЕБАТЫ (СПОР)  </vt:lpstr>
      <vt:lpstr>КРУГЛЫЙ СТОЛ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технологий диалогового взаимодействия на уроках письма</dc:title>
  <dc:creator>Светулька</dc:creator>
  <cp:lastModifiedBy>Lenovo</cp:lastModifiedBy>
  <cp:revision>8</cp:revision>
  <dcterms:created xsi:type="dcterms:W3CDTF">2017-11-25T19:40:57Z</dcterms:created>
  <dcterms:modified xsi:type="dcterms:W3CDTF">2017-11-27T13:17:18Z</dcterms:modified>
</cp:coreProperties>
</file>