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8" r:id="rId4"/>
    <p:sldId id="259" r:id="rId5"/>
    <p:sldId id="261" r:id="rId6"/>
    <p:sldId id="279" r:id="rId7"/>
    <p:sldId id="262" r:id="rId8"/>
    <p:sldId id="263" r:id="rId9"/>
    <p:sldId id="265" r:id="rId10"/>
    <p:sldId id="283" r:id="rId11"/>
    <p:sldId id="264" r:id="rId12"/>
    <p:sldId id="269" r:id="rId13"/>
    <p:sldId id="276" r:id="rId14"/>
    <p:sldId id="277" r:id="rId15"/>
    <p:sldId id="275" r:id="rId16"/>
    <p:sldId id="274" r:id="rId17"/>
    <p:sldId id="273" r:id="rId18"/>
    <p:sldId id="272" r:id="rId19"/>
    <p:sldId id="271" r:id="rId20"/>
    <p:sldId id="270" r:id="rId21"/>
    <p:sldId id="268" r:id="rId22"/>
    <p:sldId id="267" r:id="rId23"/>
    <p:sldId id="281" r:id="rId24"/>
    <p:sldId id="266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9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0767A8-2C75-47B6-93A2-519E0034E545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940016-5CFF-414D-93F4-CCDD185C7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gallerynikole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storage0.dms.mpinteractiv.ro/media/401/321/5109/4053524/1/roman-soldier-head-mosaic-l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bc-24.info/uploads/posts/2011-09/1315990938_mozaika1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abc-24.info/uploads/posts/2011-09/1315990991_mozaika5.jpg" TargetMode="External"/><Relationship Id="rId4" Type="http://schemas.openxmlformats.org/officeDocument/2006/relationships/hyperlink" Target="http://abc-24.info/uploads/posts/2011-09/1315990994_mozayka.jpg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bc-24.info/people_and_civilizations/431-mozaika-dekorativno-prikladnoe-iskusstvo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www.flickr.com/photos/22152932@N08/31991585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my-article.net/data/files/tiny-mce/68/img/as/as/as/ravenna_nuovo_mucheniki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412776"/>
            <a:ext cx="882047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М</a:t>
            </a:r>
            <a:r>
              <a:rPr lang="ru-RU" sz="15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о</a:t>
            </a:r>
            <a:r>
              <a:rPr lang="ru-RU" sz="15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з</a:t>
            </a:r>
            <a:r>
              <a:rPr lang="ru-RU" sz="15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а</a:t>
            </a:r>
            <a:r>
              <a:rPr lang="ru-RU" sz="15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и</a:t>
            </a:r>
            <a:r>
              <a:rPr lang="ru-RU" sz="150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к</a:t>
            </a:r>
            <a:r>
              <a:rPr lang="ru-RU" sz="1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а</a:t>
            </a:r>
            <a:endParaRPr lang="ru-RU" sz="15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урока.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566124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учитель начальных классов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Архангельская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СШ Соловецких юнг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Матвеева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Екатерина Владимировна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76872"/>
            <a:ext cx="71287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Маяк моряку - что тропа ходоку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Катя\AppData\Local\Microsoft\Windows\Temporary Internet Files\Content.IE5\3H8CEV39\MC900355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796" y="4437112"/>
            <a:ext cx="2182575" cy="2016224"/>
          </a:xfrm>
          <a:prstGeom prst="rect">
            <a:avLst/>
          </a:prstGeom>
          <a:noFill/>
        </p:spPr>
      </p:pic>
      <p:pic>
        <p:nvPicPr>
          <p:cNvPr id="1032" name="Picture 8" descr="C:\Users\Катя\AppData\Local\Microsoft\Windows\Temporary Internet Files\Content.IE5\P4QEEI8G\MC9003378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728192" cy="194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Твой софтовый фор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Твой софтовый фор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Твой софтовый фор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Твой софтовый фор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10" name="Picture 18" descr="http://s49.radikal.ru/i124/0904/6c/5a9c3b656a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8105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http://kandy-sweet.ru/wp-content/uploads/2011/08/All-sizes-Brittany-France-Le-Phare-de-Penn-ar-Bed-HDR-Flickr-Photo-Sha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62546" cy="509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s54.radikal.ru/i143/0904/33/35405481f15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8105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s43.radikal.ru/i101/0904/8d/57719256a1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8105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i053.radikal.ru/0904/fe/447aa6363bb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8105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012.radikal.ru/0904/d4/17e489b554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8105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://s47.radikal.ru/i118/0904/63/ccd4355d81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8105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http://kandy-sweet.ru/wp-content/uploads/2011/08/маяк-в-Пенмон-Великобритания-Уэльс-Англси-рядом-с-точки-Puffin-Остров-является-одним-из-этой-среды-обитания-морских-пт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33365" cy="5350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http://kandy-sweet.ru/wp-content/uploads/2011/08/Хаписберг-маяк-был-построен-в-1790-году-является-старейшим-Великобритании-85-футов-в-высоту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47 из 9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424936" cy="5292774"/>
          </a:xfrm>
          <a:prstGeom prst="rect">
            <a:avLst/>
          </a:prstGeom>
          <a:noFill/>
        </p:spPr>
      </p:pic>
      <p:pic>
        <p:nvPicPr>
          <p:cNvPr id="3" name="Picture 2" descr="Мозаика - декоративно-прикладное искусств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764704"/>
            <a:ext cx="5913778" cy="5808644"/>
          </a:xfrm>
          <a:prstGeom prst="rect">
            <a:avLst/>
          </a:prstGeom>
          <a:noFill/>
        </p:spPr>
      </p:pic>
      <p:pic>
        <p:nvPicPr>
          <p:cNvPr id="4" name="Picture 2" descr="Мозаика - декоративно-прикладное искусство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32656"/>
            <a:ext cx="5928444" cy="5902096"/>
          </a:xfrm>
          <a:prstGeom prst="rect">
            <a:avLst/>
          </a:prstGeom>
          <a:noFill/>
        </p:spPr>
      </p:pic>
      <p:pic>
        <p:nvPicPr>
          <p:cNvPr id="29700" name="Picture 4" descr="Мозаика - декоративно-прикладное искусств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764704"/>
            <a:ext cx="5256584" cy="5256585"/>
          </a:xfrm>
          <a:prstGeom prst="rect">
            <a:avLst/>
          </a:prstGeom>
          <a:noFill/>
        </p:spPr>
      </p:pic>
      <p:pic>
        <p:nvPicPr>
          <p:cNvPr id="29702" name="Picture 6" descr="Мозаика - декоративно-прикладное искусств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332656"/>
            <a:ext cx="6048672" cy="6155415"/>
          </a:xfrm>
          <a:prstGeom prst="rect">
            <a:avLst/>
          </a:prstGeom>
          <a:noFill/>
        </p:spPr>
      </p:pic>
      <p:pic>
        <p:nvPicPr>
          <p:cNvPr id="29704" name="Picture 8" descr="Мозаика - декоративно-прикладное искусство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476672"/>
            <a:ext cx="7892929" cy="591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4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6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http://kandy-sweet.ru/wp-content/uploads/2011/08/All-sizes-Take-the-Shot-Flickr-Photo-Sha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42969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http://kandy-sweet.ru/wp-content/uploads/2011/08/All-sizes-September-Gale-Grand-Haven-Breakwater-Lighthouse-is-located-in-the-harbor-of-Grand-Haven-Michigan-Flickr-Photo-Sha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56387" cy="535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Неаполитанский ма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680520" cy="602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Катя\AppData\Local\Microsoft\Windows\Temporary Internet Files\Content.IE5\3H8CEV39\MC9003710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2848281" cy="318093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139952" y="3212976"/>
            <a:ext cx="223224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16016" y="2060848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259632" y="3284984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35696" y="62068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части маяка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28529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Башня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162880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Осветительный элемент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465313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Смотровая площадка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Обвести по шаблону маяк на выбранное место.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Выбрать место для маяка на фоне.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78904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 Из цветной бумаги вырезать «кирпичики» и собрать маяк.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 Приклеить.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0466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Требования к работе</a:t>
            </a:r>
            <a:endParaRPr lang="ru-RU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988840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Аккуратность.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Точность.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Оригинальность. 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7332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Оформить по желанию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9675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54868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используемых  источников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917912"/>
            <a:ext cx="92170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1.Давыдова М.А</a:t>
            </a:r>
            <a:r>
              <a:rPr lang="ru-RU" sz="2000" dirty="0" smtClean="0"/>
              <a:t>. Поурочные разработки по технологии, 2 класс, 2009</a:t>
            </a:r>
          </a:p>
          <a:p>
            <a:r>
              <a:rPr lang="ru-RU" sz="2000" b="1" dirty="0" smtClean="0"/>
              <a:t>2.Конышева Н. М</a:t>
            </a:r>
            <a:r>
              <a:rPr lang="ru-RU" sz="2000" dirty="0" smtClean="0"/>
              <a:t>. Рабочая тетрадь в 2 частях. – Смоленск: Ассоциация ХХI век, 2009.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3.Маяковский В.В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Эта книжечка моя про моря и про маяк. – издательство «Детская литература», 1985.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4.Технология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Чудесная мастерская: учебник для 2 класса общеобразовательных учреждений / Н.М. Конышева. – 7-е изд.- Смоленск: Ассоциация  21 век, 2009.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5.Интернет ресурсы: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://uss-serdolik.blogspot.com/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studio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/?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=142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mozaika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interere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doma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html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venividi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/12289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ferrumd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smalte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orsoni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veneziani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_44.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html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addyour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objects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/228-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1195634397.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jpg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mollenta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mayaki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khonrad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livejournal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/31019.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html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mollenta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mayaki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abc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-24.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people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and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civilizations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/431-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mozaika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dekorativno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prikladnoe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iskusstvo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html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http://stroki.net/content/view/13877/82/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276872"/>
            <a:ext cx="567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М</a:t>
            </a:r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о</a:t>
            </a:r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з</a:t>
            </a:r>
            <a:r>
              <a:rPr lang="ru-RU" sz="96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а</a:t>
            </a:r>
            <a:r>
              <a:rPr lang="ru-RU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и</a:t>
            </a:r>
            <a:r>
              <a:rPr lang="ru-RU" sz="96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к</a:t>
            </a:r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а</a:t>
            </a:r>
            <a:endParaRPr lang="ru-RU" sz="9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www.m-d-studio.ru/wp-content/gallery/master-class/MK_ma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20551" cy="2736304"/>
          </a:xfrm>
          <a:prstGeom prst="rect">
            <a:avLst/>
          </a:prstGeom>
          <a:noFill/>
        </p:spPr>
      </p:pic>
      <p:pic>
        <p:nvPicPr>
          <p:cNvPr id="28682" name="Picture 10" descr="Изготовление мозаики прямым метод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918337" cy="4176464"/>
          </a:xfrm>
          <a:prstGeom prst="rect">
            <a:avLst/>
          </a:prstGeom>
          <a:noFill/>
        </p:spPr>
      </p:pic>
      <p:pic>
        <p:nvPicPr>
          <p:cNvPr id="28684" name="Picture 12" descr="Техника работы с мозаикой обратным мето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3056"/>
            <a:ext cx="3810000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Мозаика с золотым напылением – безусловный признак роскош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6672"/>
            <a:ext cx="4752528" cy="2862800"/>
          </a:xfrm>
          <a:prstGeom prst="rect">
            <a:avLst/>
          </a:prstGeom>
          <a:noFill/>
        </p:spPr>
      </p:pic>
      <p:pic>
        <p:nvPicPr>
          <p:cNvPr id="30726" name="Picture 6" descr="Мозаика создает неповторимую эстетику пространств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3708412" cy="3993676"/>
          </a:xfrm>
          <a:prstGeom prst="rect">
            <a:avLst/>
          </a:prstGeom>
          <a:noFill/>
        </p:spPr>
      </p:pic>
      <p:pic>
        <p:nvPicPr>
          <p:cNvPr id="30730" name="Picture 10" descr="Картинка 15 из 91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6672"/>
            <a:ext cx="7704856" cy="6163886"/>
          </a:xfrm>
          <a:prstGeom prst="rect">
            <a:avLst/>
          </a:prstGeom>
          <a:noFill/>
        </p:spPr>
      </p:pic>
      <p:pic>
        <p:nvPicPr>
          <p:cNvPr id="30732" name="Picture 12" descr="http://addyour.name/objects/228-a1195634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6672"/>
            <a:ext cx="7704856" cy="6192688"/>
          </a:xfrm>
          <a:prstGeom prst="rect">
            <a:avLst/>
          </a:prstGeom>
          <a:noFill/>
        </p:spPr>
      </p:pic>
      <p:pic>
        <p:nvPicPr>
          <p:cNvPr id="8" name="Picture 8" descr="Палермо">
            <a:hlinkClick r:id="rId7" tooltip="IMG_2324 by atsubor, on Flick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2656"/>
            <a:ext cx="8424936" cy="6318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04864"/>
            <a:ext cx="58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М</a:t>
            </a:r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о</a:t>
            </a:r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з</a:t>
            </a:r>
            <a:r>
              <a:rPr lang="ru-RU" sz="96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а</a:t>
            </a:r>
            <a:r>
              <a:rPr lang="ru-RU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и</a:t>
            </a:r>
            <a:r>
              <a:rPr lang="ru-RU" sz="96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к</a:t>
            </a:r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а</a:t>
            </a:r>
            <a:endParaRPr lang="ru-RU" sz="9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88840"/>
            <a:ext cx="96125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Трудолюбивый за что ни возьмётся - всё заблестит.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437112"/>
            <a:ext cx="6732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терпеньем в работе не пропадёшь.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84984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меня,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работушка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не бойся, - я тебя не трону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7647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Какая пословица лишняя?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Маяковский В. Эта книжечка моя про моря и про маяк. Иллюстрации - Н. Цейтлин. - 19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762500" cy="621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Маяки — путеводные огни для кораблей </a:t>
            </a:r>
            <a:endParaRPr lang="ru-RU" sz="36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Предпологаемый внешний вид Александрийского мая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468" y="2276873"/>
            <a:ext cx="5219372" cy="3888432"/>
          </a:xfrm>
          <a:prstGeom prst="rect">
            <a:avLst/>
          </a:prstGeom>
          <a:noFill/>
        </p:spPr>
      </p:pic>
      <p:pic>
        <p:nvPicPr>
          <p:cNvPr id="34822" name="Picture 6" descr="http://static.diary.ru/userdir/1/1/7/1/1171698/45305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52839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338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Preinstalled User</cp:lastModifiedBy>
  <cp:revision>44</cp:revision>
  <dcterms:created xsi:type="dcterms:W3CDTF">2012-03-31T07:46:01Z</dcterms:created>
  <dcterms:modified xsi:type="dcterms:W3CDTF">2016-10-09T09:25:21Z</dcterms:modified>
</cp:coreProperties>
</file>